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60"/>
  </p:normalViewPr>
  <p:slideViewPr>
    <p:cSldViewPr snapToGrid="0">
      <p:cViewPr>
        <p:scale>
          <a:sx n="66" d="100"/>
          <a:sy n="66" d="100"/>
        </p:scale>
        <p:origin x="133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F07D86-0259-1FF5-AA8E-9AC7717CE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03F950-CE2B-8AD1-2A72-02BCCABE5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E99738-2D16-9A9A-3D4D-46E822A07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4663C-DBC3-48BF-9383-9CECC8FD8F40}" type="datetimeFigureOut">
              <a:rPr lang="zh-CN" altLang="en-US" smtClean="0"/>
              <a:t>2023-11-21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EF3659-FED5-E912-BDED-6E2723FD7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97FF54-B5E9-2D97-48AF-0A2AD2CF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39FB3-C1C4-42C4-B77C-3319E84D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904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AC458-A7A3-0F1F-2451-0C2135CC2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C2DDF9-82A4-1BA7-2E75-6C4F7BDDB6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1DC9C7-A19B-3B73-7AAB-6E92FDEC6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4663C-DBC3-48BF-9383-9CECC8FD8F40}" type="datetimeFigureOut">
              <a:rPr lang="zh-CN" altLang="en-US" smtClean="0"/>
              <a:t>2023-11-21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28D335-1FCA-C47B-DD12-9B3BEB777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DDEC6F-AEA5-92A3-B491-DC16DDB3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39FB3-C1C4-42C4-B77C-3319E84D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859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26750A5-AB2B-5410-A8A9-FE89392D33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8C7BA5-A784-3FC1-3837-38E3FC9731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E2D9C6-2665-3CB9-24C9-DAA90D55D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4663C-DBC3-48BF-9383-9CECC8FD8F40}" type="datetimeFigureOut">
              <a:rPr lang="zh-CN" altLang="en-US" smtClean="0"/>
              <a:t>2023-11-21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E60D6B-BC08-743B-9D3C-FC9AF22E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E79CFD-2781-5421-438C-97213F6F5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39FB3-C1C4-42C4-B77C-3319E84D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023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564F15-AC81-4606-E5B8-FA3B3BBE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7B6ADC-F641-924E-DA7A-F322A122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75D6B7-BE64-3788-97AC-1C580C07E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4663C-DBC3-48BF-9383-9CECC8FD8F40}" type="datetimeFigureOut">
              <a:rPr lang="zh-CN" altLang="en-US" smtClean="0"/>
              <a:t>2023-11-21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EFCB37-875C-B773-9629-7D7C0DF3B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D5A40C-033D-5467-AA46-598E94AF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39FB3-C1C4-42C4-B77C-3319E84D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124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4FFC1-AFF5-DB8D-CF93-EB1AFCD5F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881488-D5AC-4611-CE62-FEA8A6363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106F0E-3D99-B9AD-309C-4678CE7AF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4663C-DBC3-48BF-9383-9CECC8FD8F40}" type="datetimeFigureOut">
              <a:rPr lang="zh-CN" altLang="en-US" smtClean="0"/>
              <a:t>2023-11-21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94AA6E-9CEC-BCE6-59F2-9442A9C5A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34E8B-B8E5-9F05-D560-7D7B8DCCD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39FB3-C1C4-42C4-B77C-3319E84D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40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A06653-1631-9940-EDAC-E0F212166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901651-F54E-8719-39A7-F004F5A55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BA2EB7-3085-8CC5-F5A4-F988579C4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9A6813-5E64-B406-121F-B923AC9C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4663C-DBC3-48BF-9383-9CECC8FD8F40}" type="datetimeFigureOut">
              <a:rPr lang="zh-CN" altLang="en-US" smtClean="0"/>
              <a:t>2023-11-21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0D53A8-5EBE-31D0-EE37-A544337C6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6A0CFD-2FD4-0741-099D-417154A7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39FB3-C1C4-42C4-B77C-3319E84D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26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3B474F-EC53-C08E-B3C2-56B28899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734A72-FA6E-21AE-0079-CEAFDBD0B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BD898E-7ACB-F225-55BC-407857831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C14705B-6C46-329E-A590-7470EF1C2E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F6C8D1-CC1B-CE56-AA24-D53FE2B7B1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723546-8BAE-758E-B7B5-88DE30241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4663C-DBC3-48BF-9383-9CECC8FD8F40}" type="datetimeFigureOut">
              <a:rPr lang="zh-CN" altLang="en-US" smtClean="0"/>
              <a:t>2023-11-21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1B8F5F1-5919-5190-4B44-29366CE48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8DD79EC-1BE7-BC2B-4ED7-B4BDCB922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39FB3-C1C4-42C4-B77C-3319E84D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5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FD7E14-0A4F-C158-7876-16D4C2F6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AF3882-FC5D-5DBA-0D52-1389D658D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4663C-DBC3-48BF-9383-9CECC8FD8F40}" type="datetimeFigureOut">
              <a:rPr lang="zh-CN" altLang="en-US" smtClean="0"/>
              <a:t>2023-11-21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172D22-72C3-B945-226D-4F951440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80AD7B-3C18-A328-F973-C394837F0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39FB3-C1C4-42C4-B77C-3319E84D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56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975D89-9294-1F54-CD5F-E164844AB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4663C-DBC3-48BF-9383-9CECC8FD8F40}" type="datetimeFigureOut">
              <a:rPr lang="zh-CN" altLang="en-US" smtClean="0"/>
              <a:t>2023-11-21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7229317-662D-FB65-4E95-52A3CA2D0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D5899C-AD9D-1E60-4B00-9703564F3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39FB3-C1C4-42C4-B77C-3319E84D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22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B9538-64AC-63B1-F33D-A57831CBE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106AB2-159B-D3A5-2E5D-940EE040B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E9CFCE-B9F3-DC87-6F49-5C0088B74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D73581-7FD1-714B-78A4-C1F0996F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4663C-DBC3-48BF-9383-9CECC8FD8F40}" type="datetimeFigureOut">
              <a:rPr lang="zh-CN" altLang="en-US" smtClean="0"/>
              <a:t>2023-11-21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2F3819-0342-B4D5-4894-F1F0811A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45312F-12A2-A195-E1D4-A0619810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39FB3-C1C4-42C4-B77C-3319E84D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561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C958C4-1ECE-0C89-8B37-D27260AB9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95B5214-DD07-057A-D864-7FED8CB16A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E65F7C-0C8A-C8A4-58F9-E0031C3EA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BF9327-CA21-F37F-4B56-E87F46105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4663C-DBC3-48BF-9383-9CECC8FD8F40}" type="datetimeFigureOut">
              <a:rPr lang="zh-CN" altLang="en-US" smtClean="0"/>
              <a:t>2023-11-21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AF1B31-D497-2117-D68C-5E9DB9A0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071C09-D445-504E-0752-55789187B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39FB3-C1C4-42C4-B77C-3319E84D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529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C629006-F115-305B-5152-1C3858AC5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7209D7-1E33-DBD3-3AB1-78D34F385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C1BA3F-DBFC-4858-2B8D-D6EF83614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14663C-DBC3-48BF-9383-9CECC8FD8F40}" type="datetimeFigureOut">
              <a:rPr lang="zh-CN" altLang="en-US" smtClean="0"/>
              <a:t>2023-11-21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47560-D247-24BD-7FD1-641B21E40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C9CE7A-8DA1-5CD3-813A-6EF99B998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B39FB3-C1C4-42C4-B77C-3319E84D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635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0B62E1-AC9F-FB95-1D0E-CADA05D7F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128DCFE-654C-5503-8ACA-07C43DE82B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3AF2050-B531-6153-ACEE-3488A7AAA3D5}"/>
              </a:ext>
            </a:extLst>
          </p:cNvPr>
          <p:cNvGrpSpPr/>
          <p:nvPr/>
        </p:nvGrpSpPr>
        <p:grpSpPr>
          <a:xfrm>
            <a:off x="4307171" y="458948"/>
            <a:ext cx="7742591" cy="5696263"/>
            <a:chOff x="5397112" y="859023"/>
            <a:chExt cx="7742591" cy="569626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B2671D7-196F-4B04-ACC0-CD42EB285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6296101" y="516342"/>
              <a:ext cx="5060022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E5B02BF-8506-51D7-1D9E-499CD7391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7112" y="859023"/>
              <a:ext cx="7742591" cy="55630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03F54DE-7F47-1583-215E-6E4FAB73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7113" y="5998978"/>
              <a:ext cx="6630280" cy="556308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1FB6B62F-3780-CFC0-1A2C-5EBEAA8C9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790016" y="937810"/>
            <a:ext cx="7742591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51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5775BD-09AF-780C-AD7E-1BC63409E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947" y="1658577"/>
            <a:ext cx="6566371" cy="483429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80B1CFF-248F-0E6A-B8A3-72828574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4DB333-F4E6-2CEA-DA80-F371FCAE4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676" y="1866153"/>
            <a:ext cx="128027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82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ACF86-26DC-10D7-2113-364B825C8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7B255BFA-CE0D-3C5A-AF17-8A8736819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75360" y="2175192"/>
            <a:ext cx="4191000" cy="4317683"/>
          </a:xfrm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CDE4E4E-CF91-6C62-0542-74C227BA14E6}"/>
              </a:ext>
            </a:extLst>
          </p:cNvPr>
          <p:cNvGrpSpPr/>
          <p:nvPr/>
        </p:nvGrpSpPr>
        <p:grpSpPr>
          <a:xfrm>
            <a:off x="4514511" y="1565537"/>
            <a:ext cx="7826418" cy="5239784"/>
            <a:chOff x="4514511" y="1565537"/>
            <a:chExt cx="7826418" cy="523978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6A2B9BF-6739-FC63-BE65-8BD430B26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6907072" y="1440359"/>
              <a:ext cx="4694327" cy="587552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561D665-1980-39FD-160D-3C3842218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5448" y="2349902"/>
              <a:ext cx="1280271" cy="243861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2D884F5-5772-CAD3-D807-A4578D472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4511" y="1565537"/>
              <a:ext cx="7826418" cy="62489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570F564-97BF-594B-491C-99B32F3CD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5447" y="6268678"/>
              <a:ext cx="6837873" cy="536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9793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C665C555-61A5-169C-EB7A-4E6CFB5F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62572" cy="680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69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7DF3226-CAB4-B55E-F2B7-1CDD7E71E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50042" cy="6852498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2B6C144D-4F12-62F0-2F1E-3CA4A04EA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5370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67C74-77F5-29F5-0609-ABFD3F994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AD3F50-C472-E955-D5DA-2A8B248B3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0693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0</Words>
  <Application>Microsoft Office PowerPoint</Application>
  <PresentationFormat>宽屏</PresentationFormat>
  <Paragraphs>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陆航 王</dc:creator>
  <cp:lastModifiedBy>陆航 王</cp:lastModifiedBy>
  <cp:revision>4</cp:revision>
  <dcterms:created xsi:type="dcterms:W3CDTF">2023-11-21T02:18:40Z</dcterms:created>
  <dcterms:modified xsi:type="dcterms:W3CDTF">2023-11-21T03:33:31Z</dcterms:modified>
</cp:coreProperties>
</file>